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87" r:id="rId1"/>
  </p:sldMasterIdLst>
  <p:notesMasterIdLst>
    <p:notesMasterId r:id="rId24"/>
  </p:notesMasterIdLst>
  <p:handoutMasterIdLst>
    <p:handoutMasterId r:id="rId25"/>
  </p:handoutMasterIdLst>
  <p:sldIdLst>
    <p:sldId id="257" r:id="rId2"/>
    <p:sldId id="290" r:id="rId3"/>
    <p:sldId id="292" r:id="rId4"/>
    <p:sldId id="296" r:id="rId5"/>
    <p:sldId id="297" r:id="rId6"/>
    <p:sldId id="298" r:id="rId7"/>
    <p:sldId id="299" r:id="rId8"/>
    <p:sldId id="293" r:id="rId9"/>
    <p:sldId id="301" r:id="rId10"/>
    <p:sldId id="304" r:id="rId11"/>
    <p:sldId id="305" r:id="rId12"/>
    <p:sldId id="302" r:id="rId13"/>
    <p:sldId id="303" r:id="rId14"/>
    <p:sldId id="294" r:id="rId15"/>
    <p:sldId id="300" r:id="rId16"/>
    <p:sldId id="295" r:id="rId17"/>
    <p:sldId id="306" r:id="rId18"/>
    <p:sldId id="307" r:id="rId19"/>
    <p:sldId id="308" r:id="rId20"/>
    <p:sldId id="309" r:id="rId21"/>
    <p:sldId id="310" r:id="rId22"/>
    <p:sldId id="311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343" autoAdjust="0"/>
  </p:normalViewPr>
  <p:slideViewPr>
    <p:cSldViewPr snapToGrid="0">
      <p:cViewPr varScale="1">
        <p:scale>
          <a:sx n="114" d="100"/>
          <a:sy n="114" d="100"/>
        </p:scale>
        <p:origin x="8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handoutMaster" Target="handoutMasters/handout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viewProps" Target="viewProp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3B49AD-0302-4101-9ECB-B24C7EF509D0}" type="datetime1">
              <a:rPr lang="tr-TR" smtClean="0"/>
              <a:t>14.09.2022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51610-5517-4115-887F-52A54AF4DD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35779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23976A-0A63-4DB7-8322-44FF4FA8DBFC}" type="datetime1">
              <a:rPr lang="tr-TR" smtClean="0"/>
              <a:t>14.09.2022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4D3B4-DDEB-46D7-B033-A1A8133CE5D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46499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4D3B4-DDEB-46D7-B033-A1A8133CE5DA}" type="slidenum">
              <a:rPr lang="tr-TR" smtClean="0"/>
              <a:t>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9525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9F99-EABE-48D6-8D63-3C8832B320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7949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9F99-EABE-48D6-8D63-3C8832B320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764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9F99-EABE-48D6-8D63-3C8832B320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1883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9F99-EABE-48D6-8D63-3C8832B320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2172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9F99-EABE-48D6-8D63-3C8832B320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0637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9F99-EABE-48D6-8D63-3C8832B320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0509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9F99-EABE-48D6-8D63-3C8832B320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1028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9F99-EABE-48D6-8D63-3C8832B320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8268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9F99-EABE-48D6-8D63-3C8832B320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8464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9F99-EABE-48D6-8D63-3C8832B320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0295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F9F99-EABE-48D6-8D63-3C8832B320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022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0515600"/>
              <a:gd name="connsiteY0" fmla="*/ 0 h 5915024"/>
              <a:gd name="connsiteX1" fmla="*/ 10515600 w 10515600"/>
              <a:gd name="connsiteY1" fmla="*/ 0 h 5915024"/>
              <a:gd name="connsiteX2" fmla="*/ 10515600 w 10515600"/>
              <a:gd name="connsiteY2" fmla="*/ 5915024 h 5915024"/>
              <a:gd name="connsiteX3" fmla="*/ 0 w 10515600"/>
              <a:gd name="connsiteY3" fmla="*/ 5915024 h 5915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15600" h="5915024">
                <a:moveTo>
                  <a:pt x="0" y="0"/>
                </a:moveTo>
                <a:lnTo>
                  <a:pt x="10515600" y="0"/>
                </a:lnTo>
                <a:lnTo>
                  <a:pt x="10515600" y="5915024"/>
                </a:lnTo>
                <a:lnTo>
                  <a:pt x="0" y="59150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5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81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F9F99-EABE-48D6-8D63-3C8832B320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2742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8.jpeg" /><Relationship Id="rId4" Type="http://schemas.openxmlformats.org/officeDocument/2006/relationships/image" Target="../media/image7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1.jpe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5.jpeg" /><Relationship Id="rId4" Type="http://schemas.openxmlformats.org/officeDocument/2006/relationships/image" Target="../media/image14.jpeg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 /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1.jpeg" /><Relationship Id="rId4" Type="http://schemas.openxmlformats.org/officeDocument/2006/relationships/image" Target="../media/image20.jpe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 /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5.jpeg" /><Relationship Id="rId4" Type="http://schemas.openxmlformats.org/officeDocument/2006/relationships/image" Target="../media/image24.jpe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 /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 /><Relationship Id="rId2" Type="http://schemas.openxmlformats.org/officeDocument/2006/relationships/image" Target="../media/image30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 /><Relationship Id="rId2" Type="http://schemas.openxmlformats.org/officeDocument/2006/relationships/image" Target="../media/image32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5.jpeg" /><Relationship Id="rId4" Type="http://schemas.openxmlformats.org/officeDocument/2006/relationships/image" Target="../media/image34.jpeg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 /><Relationship Id="rId2" Type="http://schemas.openxmlformats.org/officeDocument/2006/relationships/image" Target="../media/image37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9.jpe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 /><Relationship Id="rId2" Type="http://schemas.openxmlformats.org/officeDocument/2006/relationships/image" Target="../media/image40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 /><Relationship Id="rId2" Type="http://schemas.openxmlformats.org/officeDocument/2006/relationships/image" Target="../media/image42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4.jpe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 /><Relationship Id="rId2" Type="http://schemas.openxmlformats.org/officeDocument/2006/relationships/image" Target="../media/image45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 /><Relationship Id="rId2" Type="http://schemas.openxmlformats.org/officeDocument/2006/relationships/image" Target="../media/image47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9.jpeg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 /><Relationship Id="rId2" Type="http://schemas.openxmlformats.org/officeDocument/2006/relationships/image" Target="../media/image50.jp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4.jpg" /><Relationship Id="rId5" Type="http://schemas.openxmlformats.org/officeDocument/2006/relationships/image" Target="../media/image53.jpg" /><Relationship Id="rId4" Type="http://schemas.openxmlformats.org/officeDocument/2006/relationships/image" Target="../media/image52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37"/>
          <a:stretch/>
        </p:blipFill>
        <p:spPr>
          <a:xfrm>
            <a:off x="0" y="0"/>
            <a:ext cx="12192000" cy="762000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12192000" cy="7620001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2779256"/>
            <a:ext cx="12192000" cy="156966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2400" spc="1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</p:txBody>
      </p:sp>
      <p:sp>
        <p:nvSpPr>
          <p:cNvPr id="11" name="Alt Başlık 2"/>
          <p:cNvSpPr txBox="1">
            <a:spLocks/>
          </p:cNvSpPr>
          <p:nvPr/>
        </p:nvSpPr>
        <p:spPr>
          <a:xfrm>
            <a:off x="1495229" y="1055225"/>
            <a:ext cx="9201542" cy="116950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vert="horz" lIns="91440" tIns="45720" rIns="91440" bIns="45720" rtlCol="0" anchor="t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tr-TR" sz="560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T.C.</a:t>
            </a:r>
          </a:p>
          <a:p>
            <a:pPr marL="0" indent="0" algn="ctr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tr-TR" sz="560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KUŞADASI BELEDİYESİ </a:t>
            </a:r>
          </a:p>
          <a:p>
            <a:pPr marL="0" indent="0" algn="ctr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tr-TR" sz="560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FEN İŞLERİ MÜDÜRLÜĞÜ</a:t>
            </a:r>
          </a:p>
          <a:p>
            <a:endParaRPr lang="tr-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65" y="318261"/>
            <a:ext cx="1028700" cy="145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89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47913" y="91671"/>
            <a:ext cx="9594425" cy="1325563"/>
          </a:xfrm>
        </p:spPr>
        <p:txBody>
          <a:bodyPr>
            <a:normAutofit/>
          </a:bodyPr>
          <a:lstStyle/>
          <a:p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ÇALIŞMA SAHASI                           MAHAL LİSTESİ 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15207" y="411130"/>
            <a:ext cx="4655958" cy="6146571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6625018" y="1282731"/>
            <a:ext cx="521583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 ASLANLAR CADDESİ                             25) GRAND BAZAAR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 YILDIRIM CADDESİ                               26) ORİENT BAZAAR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 KIBRIS CADDESİ                                     27) KIBRIS CADDESİ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 BEZİRGAN SOKAK                                 28) ALTIN SOKAK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 SOYSAL SOKAK                                       29) KESKİN SOKAK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 ANIT SOKAK                                                     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  SAMARALİ SOKAK      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8)  İLERİ SOKAK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9)  KANAT SOKAK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10) GÜZEL SOKAK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11 ) KUTLU SOKAK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12 ) MENEKŞE SOKAK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13) KAYNAK SOKAK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14) YALÇIN SOKAK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15) BEHÇET SOKAK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16) UĞURLU SOKAK 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17) GÜMÜŞ SOKAK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18) ZAFER SOKAK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19) MERCAN SOKAK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20) AKIN SOKAK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21) GÖKÇEN SOKAK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22) AK SOKAK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23) MAHMUT ESAD BOZKURT CADDESİ</a:t>
            </a:r>
          </a:p>
          <a:p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24) BUYRAL SOKAK</a:t>
            </a:r>
          </a:p>
          <a:p>
            <a:endParaRPr lang="tr-TR" sz="1200" dirty="0"/>
          </a:p>
          <a:p>
            <a:endParaRPr lang="tr-TR" sz="1200" dirty="0"/>
          </a:p>
        </p:txBody>
      </p:sp>
      <p:sp>
        <p:nvSpPr>
          <p:cNvPr id="9" name="Metin kutusu 8"/>
          <p:cNvSpPr txBox="1"/>
          <p:nvPr/>
        </p:nvSpPr>
        <p:spPr>
          <a:xfrm rot="152732">
            <a:off x="1889011" y="3012757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KIBRIS CADDESİ</a:t>
            </a:r>
          </a:p>
        </p:txBody>
      </p:sp>
      <p:sp>
        <p:nvSpPr>
          <p:cNvPr id="12" name="Metin kutusu 11"/>
          <p:cNvSpPr txBox="1"/>
          <p:nvPr/>
        </p:nvSpPr>
        <p:spPr>
          <a:xfrm rot="21018892">
            <a:off x="1688986" y="2388267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MENEKŞE SOKAK</a:t>
            </a:r>
          </a:p>
        </p:txBody>
      </p:sp>
      <p:sp>
        <p:nvSpPr>
          <p:cNvPr id="13" name="Metin kutusu 12"/>
          <p:cNvSpPr txBox="1"/>
          <p:nvPr/>
        </p:nvSpPr>
        <p:spPr>
          <a:xfrm rot="242519">
            <a:off x="3047559" y="2723858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ANIT SOKAK</a:t>
            </a:r>
          </a:p>
        </p:txBody>
      </p:sp>
      <p:sp>
        <p:nvSpPr>
          <p:cNvPr id="14" name="Metin kutusu 13"/>
          <p:cNvSpPr txBox="1"/>
          <p:nvPr/>
        </p:nvSpPr>
        <p:spPr>
          <a:xfrm rot="15913045">
            <a:off x="1728980" y="1125124"/>
            <a:ext cx="2006600" cy="17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ASLANLAR CADDESİ</a:t>
            </a:r>
          </a:p>
        </p:txBody>
      </p:sp>
      <p:sp>
        <p:nvSpPr>
          <p:cNvPr id="15" name="Metin kutusu 14"/>
          <p:cNvSpPr txBox="1"/>
          <p:nvPr/>
        </p:nvSpPr>
        <p:spPr>
          <a:xfrm rot="373224">
            <a:off x="3547284" y="3341546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GÜZEL SOKAK</a:t>
            </a:r>
          </a:p>
        </p:txBody>
      </p:sp>
      <p:sp>
        <p:nvSpPr>
          <p:cNvPr id="17" name="Metin kutusu 16"/>
          <p:cNvSpPr txBox="1"/>
          <p:nvPr/>
        </p:nvSpPr>
        <p:spPr>
          <a:xfrm>
            <a:off x="3848100" y="2329714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ALTIN SOKAK</a:t>
            </a:r>
          </a:p>
        </p:txBody>
      </p:sp>
      <p:sp>
        <p:nvSpPr>
          <p:cNvPr id="18" name="Metin kutusu 17"/>
          <p:cNvSpPr txBox="1"/>
          <p:nvPr/>
        </p:nvSpPr>
        <p:spPr>
          <a:xfrm rot="16200000">
            <a:off x="3640062" y="2489052"/>
            <a:ext cx="2006600" cy="17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İLERİ SOKAK</a:t>
            </a:r>
          </a:p>
        </p:txBody>
      </p:sp>
      <p:sp>
        <p:nvSpPr>
          <p:cNvPr id="19" name="Metin kutusu 18"/>
          <p:cNvSpPr txBox="1"/>
          <p:nvPr/>
        </p:nvSpPr>
        <p:spPr>
          <a:xfrm rot="16907064">
            <a:off x="4369623" y="2425893"/>
            <a:ext cx="2006600" cy="17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SOYSAL SOKAK</a:t>
            </a:r>
          </a:p>
        </p:txBody>
      </p:sp>
      <p:sp>
        <p:nvSpPr>
          <p:cNvPr id="20" name="Metin kutusu 19"/>
          <p:cNvSpPr txBox="1"/>
          <p:nvPr/>
        </p:nvSpPr>
        <p:spPr>
          <a:xfrm rot="17205071">
            <a:off x="4786842" y="2799142"/>
            <a:ext cx="2006600" cy="17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SAMARALİ SOKAK</a:t>
            </a:r>
          </a:p>
        </p:txBody>
      </p:sp>
      <p:sp>
        <p:nvSpPr>
          <p:cNvPr id="21" name="Metin kutusu 20"/>
          <p:cNvSpPr txBox="1"/>
          <p:nvPr/>
        </p:nvSpPr>
        <p:spPr>
          <a:xfrm rot="15199178">
            <a:off x="2976986" y="2976727"/>
            <a:ext cx="2006600" cy="17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 SOKAK</a:t>
            </a:r>
          </a:p>
        </p:txBody>
      </p:sp>
      <p:sp>
        <p:nvSpPr>
          <p:cNvPr id="22" name="Metin kutusu 21"/>
          <p:cNvSpPr txBox="1"/>
          <p:nvPr/>
        </p:nvSpPr>
        <p:spPr>
          <a:xfrm rot="15849874">
            <a:off x="2800513" y="3058321"/>
            <a:ext cx="2006600" cy="17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GÖKÇEN SOKAK</a:t>
            </a:r>
          </a:p>
        </p:txBody>
      </p:sp>
      <p:sp>
        <p:nvSpPr>
          <p:cNvPr id="24" name="Metin kutusu 23"/>
          <p:cNvSpPr txBox="1"/>
          <p:nvPr/>
        </p:nvSpPr>
        <p:spPr>
          <a:xfrm rot="909678">
            <a:off x="2324632" y="3497572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DOĞRU-KAYA ALDOĞAN SOKAK</a:t>
            </a:r>
          </a:p>
        </p:txBody>
      </p:sp>
      <p:sp>
        <p:nvSpPr>
          <p:cNvPr id="25" name="Metin kutusu 24"/>
          <p:cNvSpPr txBox="1"/>
          <p:nvPr/>
        </p:nvSpPr>
        <p:spPr>
          <a:xfrm rot="152732">
            <a:off x="2202712" y="3683570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İMAM SOKAK</a:t>
            </a:r>
          </a:p>
        </p:txBody>
      </p:sp>
      <p:sp>
        <p:nvSpPr>
          <p:cNvPr id="26" name="Metin kutusu 25"/>
          <p:cNvSpPr txBox="1"/>
          <p:nvPr/>
        </p:nvSpPr>
        <p:spPr>
          <a:xfrm rot="18503576">
            <a:off x="1718716" y="3735867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KENAR SOKAK</a:t>
            </a:r>
          </a:p>
        </p:txBody>
      </p:sp>
      <p:sp>
        <p:nvSpPr>
          <p:cNvPr id="31" name="Metin kutusu 30"/>
          <p:cNvSpPr txBox="1"/>
          <p:nvPr/>
        </p:nvSpPr>
        <p:spPr>
          <a:xfrm rot="17348583">
            <a:off x="709649" y="3202935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BEZİRGAN SOKAK</a:t>
            </a:r>
          </a:p>
        </p:txBody>
      </p:sp>
      <p:sp>
        <p:nvSpPr>
          <p:cNvPr id="32" name="Metin kutusu 31"/>
          <p:cNvSpPr txBox="1"/>
          <p:nvPr/>
        </p:nvSpPr>
        <p:spPr>
          <a:xfrm rot="18503576">
            <a:off x="885555" y="4446475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MERCAN SOKAK</a:t>
            </a:r>
          </a:p>
        </p:txBody>
      </p:sp>
      <p:sp>
        <p:nvSpPr>
          <p:cNvPr id="33" name="Metin kutusu 32"/>
          <p:cNvSpPr txBox="1"/>
          <p:nvPr/>
        </p:nvSpPr>
        <p:spPr>
          <a:xfrm rot="15199178">
            <a:off x="2407345" y="3340318"/>
            <a:ext cx="2006600" cy="17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KANAT SOKAK</a:t>
            </a:r>
          </a:p>
        </p:txBody>
      </p:sp>
      <p:sp>
        <p:nvSpPr>
          <p:cNvPr id="34" name="Metin kutusu 33"/>
          <p:cNvSpPr txBox="1"/>
          <p:nvPr/>
        </p:nvSpPr>
        <p:spPr>
          <a:xfrm rot="13809148">
            <a:off x="171805" y="2149049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ORİET BAZAAR</a:t>
            </a:r>
          </a:p>
        </p:txBody>
      </p:sp>
      <p:sp>
        <p:nvSpPr>
          <p:cNvPr id="35" name="Metin kutusu 34"/>
          <p:cNvSpPr txBox="1"/>
          <p:nvPr/>
        </p:nvSpPr>
        <p:spPr>
          <a:xfrm rot="14050481">
            <a:off x="-17499" y="2201633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 BAZAAR</a:t>
            </a:r>
          </a:p>
        </p:txBody>
      </p:sp>
      <p:sp>
        <p:nvSpPr>
          <p:cNvPr id="36" name="Metin kutusu 35"/>
          <p:cNvSpPr txBox="1"/>
          <p:nvPr/>
        </p:nvSpPr>
        <p:spPr>
          <a:xfrm rot="15713393">
            <a:off x="-930" y="2558589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BUYRAL SOKAK</a:t>
            </a:r>
          </a:p>
        </p:txBody>
      </p:sp>
      <p:sp>
        <p:nvSpPr>
          <p:cNvPr id="37" name="Metin kutusu 36"/>
          <p:cNvSpPr txBox="1"/>
          <p:nvPr/>
        </p:nvSpPr>
        <p:spPr>
          <a:xfrm rot="19157559">
            <a:off x="-33298" y="2480111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MAHMUT ESAT BOZKURT CADDESİ</a:t>
            </a:r>
          </a:p>
        </p:txBody>
      </p:sp>
      <p:sp>
        <p:nvSpPr>
          <p:cNvPr id="38" name="Metin kutusu 37"/>
          <p:cNvSpPr txBox="1"/>
          <p:nvPr/>
        </p:nvSpPr>
        <p:spPr>
          <a:xfrm>
            <a:off x="2217554" y="2149049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KUTLU SOKAK</a:t>
            </a:r>
          </a:p>
        </p:txBody>
      </p:sp>
      <p:sp>
        <p:nvSpPr>
          <p:cNvPr id="39" name="Metin kutusu 38"/>
          <p:cNvSpPr txBox="1"/>
          <p:nvPr/>
        </p:nvSpPr>
        <p:spPr>
          <a:xfrm>
            <a:off x="3001693" y="1723096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UĞURLU SOKAK</a:t>
            </a:r>
          </a:p>
        </p:txBody>
      </p:sp>
      <p:sp>
        <p:nvSpPr>
          <p:cNvPr id="40" name="Metin kutusu 39"/>
          <p:cNvSpPr txBox="1"/>
          <p:nvPr/>
        </p:nvSpPr>
        <p:spPr>
          <a:xfrm rot="18684730">
            <a:off x="2512335" y="1062197"/>
            <a:ext cx="2006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KESKİN SOKAK</a:t>
            </a:r>
          </a:p>
        </p:txBody>
      </p:sp>
      <p:sp>
        <p:nvSpPr>
          <p:cNvPr id="41" name="Metin kutusu 40"/>
          <p:cNvSpPr txBox="1"/>
          <p:nvPr/>
        </p:nvSpPr>
        <p:spPr>
          <a:xfrm rot="19309241">
            <a:off x="2969851" y="772414"/>
            <a:ext cx="2006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YILDIZ SOKAK</a:t>
            </a:r>
          </a:p>
        </p:txBody>
      </p:sp>
      <p:sp>
        <p:nvSpPr>
          <p:cNvPr id="42" name="Metin kutusu 41"/>
          <p:cNvSpPr txBox="1"/>
          <p:nvPr/>
        </p:nvSpPr>
        <p:spPr>
          <a:xfrm rot="19309241">
            <a:off x="3380877" y="1611331"/>
            <a:ext cx="2006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BEHÇET SOKAK</a:t>
            </a:r>
          </a:p>
        </p:txBody>
      </p:sp>
      <p:sp>
        <p:nvSpPr>
          <p:cNvPr id="43" name="Metin kutusu 42"/>
          <p:cNvSpPr txBox="1"/>
          <p:nvPr/>
        </p:nvSpPr>
        <p:spPr>
          <a:xfrm rot="910435">
            <a:off x="3843306" y="1654041"/>
            <a:ext cx="2006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GÜMÜŞ SOKAK</a:t>
            </a:r>
          </a:p>
        </p:txBody>
      </p:sp>
      <p:sp>
        <p:nvSpPr>
          <p:cNvPr id="44" name="Metin kutusu 43"/>
          <p:cNvSpPr txBox="1"/>
          <p:nvPr/>
        </p:nvSpPr>
        <p:spPr>
          <a:xfrm rot="17663396">
            <a:off x="4129570" y="1406577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KAYNAK SOKAK</a:t>
            </a:r>
          </a:p>
        </p:txBody>
      </p:sp>
      <p:sp>
        <p:nvSpPr>
          <p:cNvPr id="45" name="Metin kutusu 44"/>
          <p:cNvSpPr txBox="1"/>
          <p:nvPr/>
        </p:nvSpPr>
        <p:spPr>
          <a:xfrm rot="17663396">
            <a:off x="4812823" y="1642618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YALÇIN SOKAK</a:t>
            </a:r>
          </a:p>
        </p:txBody>
      </p:sp>
      <p:sp>
        <p:nvSpPr>
          <p:cNvPr id="46" name="Metin kutusu 45"/>
          <p:cNvSpPr txBox="1"/>
          <p:nvPr/>
        </p:nvSpPr>
        <p:spPr>
          <a:xfrm rot="1801324">
            <a:off x="5262282" y="3020845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YILDIRIM CADDESİ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298015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80371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Metin kutusu 49"/>
          <p:cNvSpPr txBox="1"/>
          <p:nvPr/>
        </p:nvSpPr>
        <p:spPr>
          <a:xfrm>
            <a:off x="6772675" y="1901399"/>
            <a:ext cx="475620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Aslanlar Caddesi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Yıldırım Caddesi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Yalçın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Efe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Kenar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Soysal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Akın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Gökçen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Kanat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Güzel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İleri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Ak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Doğru-Kaya Aldoğan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İmam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Kutlu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Gümüş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Uğurlu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Behçet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Zafer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Keskin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Yıldız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Kaynak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Yalçın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100" dirty="0"/>
          </a:p>
        </p:txBody>
      </p:sp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7" name="Resim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52287" y="402402"/>
            <a:ext cx="4626547" cy="6107744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17310" y="92176"/>
            <a:ext cx="9594425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YOL KAPLAMA CİNSİ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9" name="Metin kutusu 8"/>
          <p:cNvSpPr txBox="1"/>
          <p:nvPr/>
        </p:nvSpPr>
        <p:spPr>
          <a:xfrm rot="152732">
            <a:off x="1889011" y="3012757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KIBRIS CADDESİ</a:t>
            </a:r>
          </a:p>
        </p:txBody>
      </p:sp>
      <p:sp>
        <p:nvSpPr>
          <p:cNvPr id="12" name="Metin kutusu 11"/>
          <p:cNvSpPr txBox="1"/>
          <p:nvPr/>
        </p:nvSpPr>
        <p:spPr>
          <a:xfrm rot="21018892">
            <a:off x="1688986" y="2388267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MENEKŞE SOKAK</a:t>
            </a:r>
          </a:p>
        </p:txBody>
      </p:sp>
      <p:sp>
        <p:nvSpPr>
          <p:cNvPr id="13" name="Metin kutusu 12"/>
          <p:cNvSpPr txBox="1"/>
          <p:nvPr/>
        </p:nvSpPr>
        <p:spPr>
          <a:xfrm rot="242519">
            <a:off x="3047559" y="2723858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ANIT SOKAK</a:t>
            </a:r>
          </a:p>
        </p:txBody>
      </p:sp>
      <p:sp>
        <p:nvSpPr>
          <p:cNvPr id="14" name="Metin kutusu 13"/>
          <p:cNvSpPr txBox="1"/>
          <p:nvPr/>
        </p:nvSpPr>
        <p:spPr>
          <a:xfrm rot="15913045">
            <a:off x="1728980" y="1125124"/>
            <a:ext cx="2006600" cy="17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ASLANLAR CADDESİ</a:t>
            </a:r>
          </a:p>
        </p:txBody>
      </p:sp>
      <p:sp>
        <p:nvSpPr>
          <p:cNvPr id="15" name="Metin kutusu 14"/>
          <p:cNvSpPr txBox="1"/>
          <p:nvPr/>
        </p:nvSpPr>
        <p:spPr>
          <a:xfrm rot="373224">
            <a:off x="3586455" y="3341069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GÜZEL SOKAK</a:t>
            </a:r>
          </a:p>
        </p:txBody>
      </p:sp>
      <p:sp>
        <p:nvSpPr>
          <p:cNvPr id="17" name="Metin kutusu 16"/>
          <p:cNvSpPr txBox="1"/>
          <p:nvPr/>
        </p:nvSpPr>
        <p:spPr>
          <a:xfrm>
            <a:off x="3848100" y="2329714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ALTIN SOKAK</a:t>
            </a:r>
          </a:p>
        </p:txBody>
      </p:sp>
      <p:sp>
        <p:nvSpPr>
          <p:cNvPr id="18" name="Metin kutusu 17"/>
          <p:cNvSpPr txBox="1"/>
          <p:nvPr/>
        </p:nvSpPr>
        <p:spPr>
          <a:xfrm rot="16200000">
            <a:off x="3640062" y="2489052"/>
            <a:ext cx="2006600" cy="17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İLERİ SOKAK</a:t>
            </a:r>
          </a:p>
        </p:txBody>
      </p:sp>
      <p:sp>
        <p:nvSpPr>
          <p:cNvPr id="19" name="Metin kutusu 18"/>
          <p:cNvSpPr txBox="1"/>
          <p:nvPr/>
        </p:nvSpPr>
        <p:spPr>
          <a:xfrm rot="16907064">
            <a:off x="4369623" y="2425893"/>
            <a:ext cx="2006600" cy="17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SOYSAL SOKAK</a:t>
            </a:r>
          </a:p>
        </p:txBody>
      </p:sp>
      <p:sp>
        <p:nvSpPr>
          <p:cNvPr id="20" name="Metin kutusu 19"/>
          <p:cNvSpPr txBox="1"/>
          <p:nvPr/>
        </p:nvSpPr>
        <p:spPr>
          <a:xfrm rot="17205071">
            <a:off x="4786842" y="2799142"/>
            <a:ext cx="2006600" cy="17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SAMARALİ SOKAK</a:t>
            </a:r>
          </a:p>
        </p:txBody>
      </p:sp>
      <p:sp>
        <p:nvSpPr>
          <p:cNvPr id="21" name="Metin kutusu 20"/>
          <p:cNvSpPr txBox="1"/>
          <p:nvPr/>
        </p:nvSpPr>
        <p:spPr>
          <a:xfrm rot="15199178">
            <a:off x="2976986" y="2976727"/>
            <a:ext cx="2006600" cy="17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 SOKAK</a:t>
            </a:r>
          </a:p>
        </p:txBody>
      </p:sp>
      <p:sp>
        <p:nvSpPr>
          <p:cNvPr id="22" name="Metin kutusu 21"/>
          <p:cNvSpPr txBox="1"/>
          <p:nvPr/>
        </p:nvSpPr>
        <p:spPr>
          <a:xfrm rot="15849874">
            <a:off x="2800513" y="3058321"/>
            <a:ext cx="2006600" cy="17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GÖKÇEN SOKAK</a:t>
            </a:r>
          </a:p>
        </p:txBody>
      </p:sp>
      <p:sp>
        <p:nvSpPr>
          <p:cNvPr id="24" name="Metin kutusu 23"/>
          <p:cNvSpPr txBox="1"/>
          <p:nvPr/>
        </p:nvSpPr>
        <p:spPr>
          <a:xfrm rot="909678">
            <a:off x="2324632" y="3497572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DOĞRU-KAYA ALDOĞAN SOKAK</a:t>
            </a:r>
          </a:p>
        </p:txBody>
      </p:sp>
      <p:sp>
        <p:nvSpPr>
          <p:cNvPr id="25" name="Metin kutusu 24"/>
          <p:cNvSpPr txBox="1"/>
          <p:nvPr/>
        </p:nvSpPr>
        <p:spPr>
          <a:xfrm rot="152732">
            <a:off x="2202712" y="3683570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İMAM SOKAK</a:t>
            </a:r>
          </a:p>
        </p:txBody>
      </p:sp>
      <p:sp>
        <p:nvSpPr>
          <p:cNvPr id="26" name="Metin kutusu 25"/>
          <p:cNvSpPr txBox="1"/>
          <p:nvPr/>
        </p:nvSpPr>
        <p:spPr>
          <a:xfrm rot="18503576">
            <a:off x="1718716" y="3735867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KENAR SOKAK</a:t>
            </a:r>
          </a:p>
        </p:txBody>
      </p:sp>
      <p:sp>
        <p:nvSpPr>
          <p:cNvPr id="31" name="Metin kutusu 30"/>
          <p:cNvSpPr txBox="1"/>
          <p:nvPr/>
        </p:nvSpPr>
        <p:spPr>
          <a:xfrm rot="17348583">
            <a:off x="709649" y="3202935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BEZİRGAN SOKAK</a:t>
            </a:r>
          </a:p>
        </p:txBody>
      </p:sp>
      <p:sp>
        <p:nvSpPr>
          <p:cNvPr id="32" name="Metin kutusu 31"/>
          <p:cNvSpPr txBox="1"/>
          <p:nvPr/>
        </p:nvSpPr>
        <p:spPr>
          <a:xfrm rot="18503576">
            <a:off x="885555" y="4446475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MERCAN SOKAK</a:t>
            </a:r>
          </a:p>
        </p:txBody>
      </p:sp>
      <p:sp>
        <p:nvSpPr>
          <p:cNvPr id="33" name="Metin kutusu 32"/>
          <p:cNvSpPr txBox="1"/>
          <p:nvPr/>
        </p:nvSpPr>
        <p:spPr>
          <a:xfrm rot="15199178">
            <a:off x="2407345" y="3340318"/>
            <a:ext cx="2006600" cy="17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KANAT SOKAK</a:t>
            </a:r>
          </a:p>
        </p:txBody>
      </p:sp>
      <p:sp>
        <p:nvSpPr>
          <p:cNvPr id="34" name="Metin kutusu 33"/>
          <p:cNvSpPr txBox="1"/>
          <p:nvPr/>
        </p:nvSpPr>
        <p:spPr>
          <a:xfrm rot="13809148">
            <a:off x="171805" y="2149049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ORİET BAZAAR</a:t>
            </a:r>
          </a:p>
        </p:txBody>
      </p:sp>
      <p:sp>
        <p:nvSpPr>
          <p:cNvPr id="35" name="Metin kutusu 34"/>
          <p:cNvSpPr txBox="1"/>
          <p:nvPr/>
        </p:nvSpPr>
        <p:spPr>
          <a:xfrm rot="14050481">
            <a:off x="-17499" y="2201633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 BAZAAR</a:t>
            </a:r>
          </a:p>
        </p:txBody>
      </p:sp>
      <p:sp>
        <p:nvSpPr>
          <p:cNvPr id="36" name="Metin kutusu 35"/>
          <p:cNvSpPr txBox="1"/>
          <p:nvPr/>
        </p:nvSpPr>
        <p:spPr>
          <a:xfrm rot="15713393">
            <a:off x="-930" y="2558589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BUYRAL SOKAK</a:t>
            </a:r>
          </a:p>
        </p:txBody>
      </p:sp>
      <p:sp>
        <p:nvSpPr>
          <p:cNvPr id="37" name="Metin kutusu 36"/>
          <p:cNvSpPr txBox="1"/>
          <p:nvPr/>
        </p:nvSpPr>
        <p:spPr>
          <a:xfrm rot="19157559">
            <a:off x="-33298" y="2480111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MAHMUT ESAT BOZKURT CADDESİ</a:t>
            </a:r>
          </a:p>
        </p:txBody>
      </p:sp>
      <p:sp>
        <p:nvSpPr>
          <p:cNvPr id="38" name="Metin kutusu 37"/>
          <p:cNvSpPr txBox="1"/>
          <p:nvPr/>
        </p:nvSpPr>
        <p:spPr>
          <a:xfrm>
            <a:off x="2217554" y="2149049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KUTLU SOKAK</a:t>
            </a:r>
          </a:p>
        </p:txBody>
      </p:sp>
      <p:sp>
        <p:nvSpPr>
          <p:cNvPr id="39" name="Metin kutusu 38"/>
          <p:cNvSpPr txBox="1"/>
          <p:nvPr/>
        </p:nvSpPr>
        <p:spPr>
          <a:xfrm>
            <a:off x="3001693" y="1723096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UĞURLU SOKAK</a:t>
            </a:r>
          </a:p>
        </p:txBody>
      </p:sp>
      <p:sp>
        <p:nvSpPr>
          <p:cNvPr id="40" name="Metin kutusu 39"/>
          <p:cNvSpPr txBox="1"/>
          <p:nvPr/>
        </p:nvSpPr>
        <p:spPr>
          <a:xfrm rot="18684730">
            <a:off x="2512335" y="1062197"/>
            <a:ext cx="2006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KESKİN SOKAK</a:t>
            </a:r>
          </a:p>
        </p:txBody>
      </p:sp>
      <p:sp>
        <p:nvSpPr>
          <p:cNvPr id="41" name="Metin kutusu 40"/>
          <p:cNvSpPr txBox="1"/>
          <p:nvPr/>
        </p:nvSpPr>
        <p:spPr>
          <a:xfrm rot="19309241">
            <a:off x="2969851" y="772414"/>
            <a:ext cx="2006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YILDIZ SOKAK</a:t>
            </a:r>
          </a:p>
        </p:txBody>
      </p:sp>
      <p:sp>
        <p:nvSpPr>
          <p:cNvPr id="42" name="Metin kutusu 41"/>
          <p:cNvSpPr txBox="1"/>
          <p:nvPr/>
        </p:nvSpPr>
        <p:spPr>
          <a:xfrm rot="19309241">
            <a:off x="3380877" y="1611331"/>
            <a:ext cx="2006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BEHÇET SOKAK</a:t>
            </a:r>
          </a:p>
        </p:txBody>
      </p:sp>
      <p:sp>
        <p:nvSpPr>
          <p:cNvPr id="43" name="Metin kutusu 42"/>
          <p:cNvSpPr txBox="1"/>
          <p:nvPr/>
        </p:nvSpPr>
        <p:spPr>
          <a:xfrm rot="910435">
            <a:off x="3843306" y="1654041"/>
            <a:ext cx="2006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GÜMÜŞ SOKAK</a:t>
            </a:r>
          </a:p>
        </p:txBody>
      </p:sp>
      <p:sp>
        <p:nvSpPr>
          <p:cNvPr id="44" name="Metin kutusu 43"/>
          <p:cNvSpPr txBox="1"/>
          <p:nvPr/>
        </p:nvSpPr>
        <p:spPr>
          <a:xfrm rot="17663396">
            <a:off x="4129570" y="1406577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KAYNAK SOKAK</a:t>
            </a:r>
          </a:p>
        </p:txBody>
      </p:sp>
      <p:sp>
        <p:nvSpPr>
          <p:cNvPr id="45" name="Metin kutusu 44"/>
          <p:cNvSpPr txBox="1"/>
          <p:nvPr/>
        </p:nvSpPr>
        <p:spPr>
          <a:xfrm rot="17663396">
            <a:off x="4812823" y="1642618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YALÇIN SOKAK</a:t>
            </a:r>
          </a:p>
        </p:txBody>
      </p:sp>
      <p:sp>
        <p:nvSpPr>
          <p:cNvPr id="46" name="Metin kutusu 45"/>
          <p:cNvSpPr txBox="1"/>
          <p:nvPr/>
        </p:nvSpPr>
        <p:spPr>
          <a:xfrm rot="1801324">
            <a:off x="5262282" y="3020845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YILDIRIM CADDESİ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298015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2</a:t>
            </a:r>
          </a:p>
        </p:txBody>
      </p:sp>
      <p:sp>
        <p:nvSpPr>
          <p:cNvPr id="3" name="Dikdörtgen 2"/>
          <p:cNvSpPr/>
          <p:nvPr/>
        </p:nvSpPr>
        <p:spPr>
          <a:xfrm>
            <a:off x="6780354" y="1691341"/>
            <a:ext cx="1282700" cy="13106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/>
          <p:cNvSpPr txBox="1"/>
          <p:nvPr/>
        </p:nvSpPr>
        <p:spPr>
          <a:xfrm>
            <a:off x="6711987" y="1434638"/>
            <a:ext cx="2806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BEGONİT KAPLAMA</a:t>
            </a:r>
          </a:p>
        </p:txBody>
      </p:sp>
      <p:cxnSp>
        <p:nvCxnSpPr>
          <p:cNvPr id="27" name="Düz Bağlayıcı 26"/>
          <p:cNvCxnSpPr/>
          <p:nvPr/>
        </p:nvCxnSpPr>
        <p:spPr>
          <a:xfrm>
            <a:off x="6769100" y="1901399"/>
            <a:ext cx="1282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Dikdörtgen 52"/>
          <p:cNvSpPr/>
          <p:nvPr/>
        </p:nvSpPr>
        <p:spPr>
          <a:xfrm>
            <a:off x="8218390" y="1691341"/>
            <a:ext cx="1282700" cy="13106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4" name="Metin kutusu 53"/>
          <p:cNvSpPr txBox="1"/>
          <p:nvPr/>
        </p:nvSpPr>
        <p:spPr>
          <a:xfrm>
            <a:off x="7454586" y="1268733"/>
            <a:ext cx="2806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dirty="0"/>
              <a:t>DOĞAL TAŞ </a:t>
            </a:r>
          </a:p>
          <a:p>
            <a:pPr algn="ctr"/>
            <a:r>
              <a:rPr lang="tr-TR" sz="1200" dirty="0"/>
              <a:t>KAPLAMA</a:t>
            </a:r>
          </a:p>
        </p:txBody>
      </p:sp>
      <p:sp>
        <p:nvSpPr>
          <p:cNvPr id="55" name="Metin kutusu 54"/>
          <p:cNvSpPr txBox="1"/>
          <p:nvPr/>
        </p:nvSpPr>
        <p:spPr>
          <a:xfrm>
            <a:off x="8177760" y="1941053"/>
            <a:ext cx="475620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Anıt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Menekşe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Grand </a:t>
            </a:r>
            <a:r>
              <a:rPr lang="tr-TR" sz="1100" dirty="0" err="1"/>
              <a:t>Bazaar</a:t>
            </a:r>
            <a:endParaRPr lang="tr-TR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Orient </a:t>
            </a:r>
            <a:r>
              <a:rPr lang="tr-TR" sz="1100" dirty="0" err="1"/>
              <a:t>Bazaar</a:t>
            </a:r>
            <a:endParaRPr lang="tr-TR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 err="1"/>
              <a:t>Buyral</a:t>
            </a:r>
            <a:r>
              <a:rPr lang="tr-TR" sz="1100" dirty="0"/>
              <a:t>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Mahmut Esat </a:t>
            </a:r>
          </a:p>
          <a:p>
            <a:r>
              <a:rPr lang="tr-TR" sz="1100" dirty="0"/>
              <a:t>Bozkurt Caddesi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Şimşek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100" dirty="0"/>
          </a:p>
        </p:txBody>
      </p:sp>
      <p:cxnSp>
        <p:nvCxnSpPr>
          <p:cNvPr id="56" name="Düz Bağlayıcı 55"/>
          <p:cNvCxnSpPr/>
          <p:nvPr/>
        </p:nvCxnSpPr>
        <p:spPr>
          <a:xfrm>
            <a:off x="8218390" y="1903242"/>
            <a:ext cx="1282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Dikdörtgen 56"/>
          <p:cNvSpPr/>
          <p:nvPr/>
        </p:nvSpPr>
        <p:spPr>
          <a:xfrm>
            <a:off x="9587054" y="1691341"/>
            <a:ext cx="1282700" cy="13106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8" name="Metin kutusu 57"/>
          <p:cNvSpPr txBox="1"/>
          <p:nvPr/>
        </p:nvSpPr>
        <p:spPr>
          <a:xfrm>
            <a:off x="9791646" y="1434638"/>
            <a:ext cx="2806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KİLİT PARKE</a:t>
            </a:r>
          </a:p>
        </p:txBody>
      </p:sp>
      <p:cxnSp>
        <p:nvCxnSpPr>
          <p:cNvPr id="59" name="Düz Bağlayıcı 58"/>
          <p:cNvCxnSpPr/>
          <p:nvPr/>
        </p:nvCxnSpPr>
        <p:spPr>
          <a:xfrm>
            <a:off x="9575800" y="1901399"/>
            <a:ext cx="1282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Dikdörtgen 59"/>
          <p:cNvSpPr/>
          <p:nvPr/>
        </p:nvSpPr>
        <p:spPr>
          <a:xfrm>
            <a:off x="11025090" y="1691341"/>
            <a:ext cx="1033366" cy="131067"/>
          </a:xfrm>
          <a:prstGeom prst="rect">
            <a:avLst/>
          </a:prstGeom>
          <a:solidFill>
            <a:srgbClr val="FF33CC"/>
          </a:solidFill>
          <a:ln>
            <a:solidFill>
              <a:srgbClr val="FF33CC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61" name="Düz Bağlayıcı 60"/>
          <p:cNvCxnSpPr/>
          <p:nvPr/>
        </p:nvCxnSpPr>
        <p:spPr>
          <a:xfrm>
            <a:off x="11025090" y="1903242"/>
            <a:ext cx="103336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Metin kutusu 61"/>
          <p:cNvSpPr txBox="1"/>
          <p:nvPr/>
        </p:nvSpPr>
        <p:spPr>
          <a:xfrm>
            <a:off x="11068961" y="1434638"/>
            <a:ext cx="2806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COLOURMİX</a:t>
            </a:r>
          </a:p>
        </p:txBody>
      </p:sp>
      <p:sp>
        <p:nvSpPr>
          <p:cNvPr id="63" name="Metin kutusu 62"/>
          <p:cNvSpPr txBox="1"/>
          <p:nvPr/>
        </p:nvSpPr>
        <p:spPr>
          <a:xfrm>
            <a:off x="9608065" y="1933746"/>
            <a:ext cx="47562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 err="1"/>
              <a:t>Samarali</a:t>
            </a:r>
            <a:r>
              <a:rPr lang="tr-TR" sz="1100" dirty="0"/>
              <a:t>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Mercan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100" dirty="0"/>
          </a:p>
        </p:txBody>
      </p:sp>
      <p:sp>
        <p:nvSpPr>
          <p:cNvPr id="65" name="Metin kutusu 64"/>
          <p:cNvSpPr txBox="1"/>
          <p:nvPr/>
        </p:nvSpPr>
        <p:spPr>
          <a:xfrm>
            <a:off x="10966197" y="1927396"/>
            <a:ext cx="47562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Kıbrıs Caddesi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 err="1"/>
              <a:t>Buyral</a:t>
            </a:r>
            <a:r>
              <a:rPr lang="tr-TR" sz="1100" dirty="0"/>
              <a:t>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Bezirgan Sokak</a:t>
            </a:r>
          </a:p>
        </p:txBody>
      </p:sp>
    </p:spTree>
    <p:extLst>
      <p:ext uri="{BB962C8B-B14F-4D97-AF65-F5344CB8AC3E}">
        <p14:creationId xmlns:p14="http://schemas.microsoft.com/office/powerpoint/2010/main" val="236310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3868" y="92176"/>
            <a:ext cx="10537867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 ORİENT BAZAAR DOĞAL TAŞ KAPLAMA ÇALIŞMASI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3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66" y="1329627"/>
            <a:ext cx="2547778" cy="4524357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942" y="1329626"/>
            <a:ext cx="2516808" cy="4524357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46" y="1355467"/>
            <a:ext cx="2518432" cy="4498516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033" y="1342673"/>
            <a:ext cx="2465163" cy="451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89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8036" y="92176"/>
            <a:ext cx="10537867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KIBRIS CADDESİ COLOURMİX KAPLAMA ÇALIŞMASI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4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61" y="1335577"/>
            <a:ext cx="2862120" cy="4507275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457" y="1335577"/>
            <a:ext cx="2530387" cy="4498465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741" y="1691221"/>
            <a:ext cx="4853799" cy="340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61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8036" y="92176"/>
            <a:ext cx="10537867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BEGONİT KAPLAMA ÇALIŞMALARI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5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05" y="1278033"/>
            <a:ext cx="2750046" cy="457107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047" y="1278034"/>
            <a:ext cx="2691231" cy="4571079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674" y="1283990"/>
            <a:ext cx="2678457" cy="4565124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26"/>
          <a:stretch/>
        </p:blipFill>
        <p:spPr>
          <a:xfrm>
            <a:off x="8990333" y="1264892"/>
            <a:ext cx="2876888" cy="458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152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8036" y="92176"/>
            <a:ext cx="10537867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BEGONİT KAPLAMA ÇALIŞMALARI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6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543" y="1305204"/>
            <a:ext cx="8090479" cy="455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852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Resim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62740" y="388315"/>
            <a:ext cx="4582967" cy="6050213"/>
          </a:xfrm>
          <a:prstGeom prst="rect">
            <a:avLst/>
          </a:prstGeom>
        </p:spPr>
      </p:pic>
      <p:sp>
        <p:nvSpPr>
          <p:cNvPr id="50" name="Metin kutusu 49"/>
          <p:cNvSpPr txBox="1"/>
          <p:nvPr/>
        </p:nvSpPr>
        <p:spPr>
          <a:xfrm>
            <a:off x="6730561" y="1910171"/>
            <a:ext cx="475620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Grand </a:t>
            </a:r>
            <a:r>
              <a:rPr lang="tr-TR" sz="1100" dirty="0" err="1"/>
              <a:t>Bazaar</a:t>
            </a:r>
            <a:endParaRPr lang="tr-TR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Orient </a:t>
            </a:r>
            <a:r>
              <a:rPr lang="tr-TR" sz="1100" dirty="0" err="1"/>
              <a:t>Bazaar</a:t>
            </a:r>
            <a:endParaRPr lang="tr-TR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Kıbrıs Caddesi (%50)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Şimşek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Mahmut Esat Bozkurt Caddesi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Soysal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100" dirty="0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17310" y="92176"/>
            <a:ext cx="9594425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YAĞMUR SUYU DRENAJ HATTI ÇALIŞMASI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9" name="Metin kutusu 8"/>
          <p:cNvSpPr txBox="1"/>
          <p:nvPr/>
        </p:nvSpPr>
        <p:spPr>
          <a:xfrm rot="152732">
            <a:off x="1804859" y="2983215"/>
            <a:ext cx="2006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KIBRIS CADDESİ</a:t>
            </a:r>
          </a:p>
        </p:txBody>
      </p:sp>
      <p:sp>
        <p:nvSpPr>
          <p:cNvPr id="13" name="Metin kutusu 12"/>
          <p:cNvSpPr txBox="1"/>
          <p:nvPr/>
        </p:nvSpPr>
        <p:spPr>
          <a:xfrm rot="242519">
            <a:off x="3291320" y="2652009"/>
            <a:ext cx="2006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ANIT SOKAK</a:t>
            </a:r>
          </a:p>
        </p:txBody>
      </p:sp>
      <p:sp>
        <p:nvSpPr>
          <p:cNvPr id="14" name="Metin kutusu 13"/>
          <p:cNvSpPr txBox="1"/>
          <p:nvPr/>
        </p:nvSpPr>
        <p:spPr>
          <a:xfrm rot="16200000">
            <a:off x="1733432" y="1600984"/>
            <a:ext cx="2006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ASLANLAR CADDESİ</a:t>
            </a:r>
          </a:p>
        </p:txBody>
      </p:sp>
      <p:sp>
        <p:nvSpPr>
          <p:cNvPr id="15" name="Metin kutusu 14"/>
          <p:cNvSpPr txBox="1"/>
          <p:nvPr/>
        </p:nvSpPr>
        <p:spPr>
          <a:xfrm rot="373224">
            <a:off x="3247346" y="3169020"/>
            <a:ext cx="2006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GÜZEL SOKAK</a:t>
            </a:r>
          </a:p>
        </p:txBody>
      </p:sp>
      <p:sp>
        <p:nvSpPr>
          <p:cNvPr id="18" name="Metin kutusu 17"/>
          <p:cNvSpPr txBox="1"/>
          <p:nvPr/>
        </p:nvSpPr>
        <p:spPr>
          <a:xfrm rot="16200000">
            <a:off x="3660186" y="2690273"/>
            <a:ext cx="2006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İLERİ SOKAK</a:t>
            </a:r>
          </a:p>
        </p:txBody>
      </p:sp>
      <p:sp>
        <p:nvSpPr>
          <p:cNvPr id="19" name="Metin kutusu 18"/>
          <p:cNvSpPr txBox="1"/>
          <p:nvPr/>
        </p:nvSpPr>
        <p:spPr>
          <a:xfrm rot="16907064">
            <a:off x="4345226" y="2582353"/>
            <a:ext cx="2006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SOYSAL SOKAK</a:t>
            </a:r>
          </a:p>
        </p:txBody>
      </p:sp>
      <p:sp>
        <p:nvSpPr>
          <p:cNvPr id="20" name="Metin kutusu 19"/>
          <p:cNvSpPr txBox="1"/>
          <p:nvPr/>
        </p:nvSpPr>
        <p:spPr>
          <a:xfrm rot="17205071">
            <a:off x="4731095" y="2945731"/>
            <a:ext cx="2006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SAMARALİ SOKAK</a:t>
            </a:r>
          </a:p>
        </p:txBody>
      </p:sp>
      <p:sp>
        <p:nvSpPr>
          <p:cNvPr id="31" name="Metin kutusu 30"/>
          <p:cNvSpPr txBox="1"/>
          <p:nvPr/>
        </p:nvSpPr>
        <p:spPr>
          <a:xfrm rot="17348583">
            <a:off x="709649" y="3187547"/>
            <a:ext cx="2006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BEZİRGAN SOKAK</a:t>
            </a:r>
          </a:p>
        </p:txBody>
      </p:sp>
      <p:sp>
        <p:nvSpPr>
          <p:cNvPr id="33" name="Metin kutusu 32"/>
          <p:cNvSpPr txBox="1"/>
          <p:nvPr/>
        </p:nvSpPr>
        <p:spPr>
          <a:xfrm rot="14835574">
            <a:off x="2410131" y="3300637"/>
            <a:ext cx="2006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KANAT SOKAK</a:t>
            </a:r>
          </a:p>
        </p:txBody>
      </p:sp>
      <p:sp>
        <p:nvSpPr>
          <p:cNvPr id="34" name="Metin kutusu 33"/>
          <p:cNvSpPr txBox="1"/>
          <p:nvPr/>
        </p:nvSpPr>
        <p:spPr>
          <a:xfrm rot="13809148">
            <a:off x="250200" y="2079441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ORİET BAZAAR</a:t>
            </a:r>
          </a:p>
        </p:txBody>
      </p:sp>
      <p:sp>
        <p:nvSpPr>
          <p:cNvPr id="35" name="Metin kutusu 34"/>
          <p:cNvSpPr txBox="1"/>
          <p:nvPr/>
        </p:nvSpPr>
        <p:spPr>
          <a:xfrm rot="14050481">
            <a:off x="71610" y="2128462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 BAZAAR</a:t>
            </a:r>
          </a:p>
        </p:txBody>
      </p:sp>
      <p:sp>
        <p:nvSpPr>
          <p:cNvPr id="36" name="Metin kutusu 35"/>
          <p:cNvSpPr txBox="1"/>
          <p:nvPr/>
        </p:nvSpPr>
        <p:spPr>
          <a:xfrm rot="15713393">
            <a:off x="71610" y="2480111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BUYRAL SOKAK</a:t>
            </a:r>
          </a:p>
        </p:txBody>
      </p:sp>
      <p:sp>
        <p:nvSpPr>
          <p:cNvPr id="37" name="Metin kutusu 36"/>
          <p:cNvSpPr txBox="1"/>
          <p:nvPr/>
        </p:nvSpPr>
        <p:spPr>
          <a:xfrm rot="19157559">
            <a:off x="-33298" y="2480111"/>
            <a:ext cx="2006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MAHMUT ESAT BOZKURT CADDESİ</a:t>
            </a:r>
          </a:p>
        </p:txBody>
      </p:sp>
      <p:sp>
        <p:nvSpPr>
          <p:cNvPr id="46" name="Metin kutusu 45"/>
          <p:cNvSpPr txBox="1"/>
          <p:nvPr/>
        </p:nvSpPr>
        <p:spPr>
          <a:xfrm rot="1801324">
            <a:off x="3799328" y="2059636"/>
            <a:ext cx="2006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YILDIRIM CADDESİ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298015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7</a:t>
            </a:r>
          </a:p>
        </p:txBody>
      </p:sp>
      <p:sp>
        <p:nvSpPr>
          <p:cNvPr id="3" name="Dikdörtgen 2"/>
          <p:cNvSpPr/>
          <p:nvPr/>
        </p:nvSpPr>
        <p:spPr>
          <a:xfrm>
            <a:off x="6780353" y="1691677"/>
            <a:ext cx="2353879" cy="13073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/>
          <p:cNvSpPr txBox="1"/>
          <p:nvPr/>
        </p:nvSpPr>
        <p:spPr>
          <a:xfrm>
            <a:off x="6711987" y="1434638"/>
            <a:ext cx="2806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ÇALIŞMA TAMAMLANAN SOKAKLAR</a:t>
            </a:r>
          </a:p>
        </p:txBody>
      </p:sp>
      <p:cxnSp>
        <p:nvCxnSpPr>
          <p:cNvPr id="27" name="Düz Bağlayıcı 26"/>
          <p:cNvCxnSpPr/>
          <p:nvPr/>
        </p:nvCxnSpPr>
        <p:spPr>
          <a:xfrm>
            <a:off x="6780353" y="1910171"/>
            <a:ext cx="235387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Dikdörtgen 52"/>
          <p:cNvSpPr/>
          <p:nvPr/>
        </p:nvSpPr>
        <p:spPr>
          <a:xfrm>
            <a:off x="9518686" y="1691677"/>
            <a:ext cx="2087471" cy="125225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4" name="Metin kutusu 53"/>
          <p:cNvSpPr txBox="1"/>
          <p:nvPr/>
        </p:nvSpPr>
        <p:spPr>
          <a:xfrm>
            <a:off x="9170436" y="1433151"/>
            <a:ext cx="27731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dirty="0"/>
              <a:t>ÇALIŞMA DEVAM EDEN SOKAKLAR</a:t>
            </a:r>
          </a:p>
        </p:txBody>
      </p:sp>
      <p:sp>
        <p:nvSpPr>
          <p:cNvPr id="55" name="Metin kutusu 54"/>
          <p:cNvSpPr txBox="1"/>
          <p:nvPr/>
        </p:nvSpPr>
        <p:spPr>
          <a:xfrm>
            <a:off x="9420375" y="1967189"/>
            <a:ext cx="150509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 err="1"/>
              <a:t>Samarali</a:t>
            </a:r>
            <a:r>
              <a:rPr lang="tr-TR" sz="1100" dirty="0"/>
              <a:t>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Kanat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Kıbrıs Caddesi (%50)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Güzel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Anıt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Yıldırım Caddesi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İleri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Bezirgan Sokak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100" dirty="0"/>
              <a:t>Aslanlar Caddesi</a:t>
            </a:r>
          </a:p>
        </p:txBody>
      </p:sp>
      <p:cxnSp>
        <p:nvCxnSpPr>
          <p:cNvPr id="56" name="Düz Bağlayıcı 55"/>
          <p:cNvCxnSpPr/>
          <p:nvPr/>
        </p:nvCxnSpPr>
        <p:spPr>
          <a:xfrm>
            <a:off x="9518687" y="1910171"/>
            <a:ext cx="20874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899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8036" y="92176"/>
            <a:ext cx="10537867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YAĞMURSUYU ALTYAPI ÇALIŞMALARI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8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19" y="1282732"/>
            <a:ext cx="2585783" cy="4514790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086" y="1282731"/>
            <a:ext cx="2598827" cy="4514791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197" y="1282731"/>
            <a:ext cx="2596183" cy="4485846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962" y="1282731"/>
            <a:ext cx="2717195" cy="448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065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8036" y="92176"/>
            <a:ext cx="10537867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YAĞMURSUYU ALTYAPI ÇALIŞMALARI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9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397" y="1313585"/>
            <a:ext cx="2515373" cy="4525643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903" y="1287919"/>
            <a:ext cx="2562334" cy="4551309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370" y="1282731"/>
            <a:ext cx="2541775" cy="4556497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105" y="1283994"/>
            <a:ext cx="2564543" cy="455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86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8036" y="92176"/>
            <a:ext cx="10537867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YAĞMURSUYU ALTYAPI ÇALIŞMALARI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10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66" y="1277196"/>
            <a:ext cx="7771014" cy="4520326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283" y="1277196"/>
            <a:ext cx="2544891" cy="452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88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8036" y="92176"/>
            <a:ext cx="10537867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YAĞMURSUYU ALTYAPI ÇALIŞMALARI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11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240" y="1290874"/>
            <a:ext cx="8531085" cy="459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31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8036" y="92176"/>
            <a:ext cx="10537867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YAĞMURSUYU ALTYAPI ÇALIŞMALARI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12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900" y="1282731"/>
            <a:ext cx="8145765" cy="457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177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17310" y="92176"/>
            <a:ext cx="9594425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EGE MAHALLESİ RENKLİ EVLER KİLİT PARKE ÇALIŞMASI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13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39" y="1369399"/>
            <a:ext cx="5774837" cy="4331128"/>
          </a:xfrm>
          <a:prstGeom prst="rect">
            <a:avLst/>
          </a:prstGeom>
        </p:spPr>
      </p:pic>
      <p:sp>
        <p:nvSpPr>
          <p:cNvPr id="12" name="Metin kutusu 11"/>
          <p:cNvSpPr txBox="1"/>
          <p:nvPr/>
        </p:nvSpPr>
        <p:spPr>
          <a:xfrm>
            <a:off x="7059661" y="1387326"/>
            <a:ext cx="42992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KİLİT PARKE = 5243 M2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KALDIRIM = 220 M2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BORDÜR = 1020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Resim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465" y="2330824"/>
            <a:ext cx="4428481" cy="332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12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esim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415" y="1300212"/>
            <a:ext cx="3614892" cy="2711169"/>
          </a:xfrm>
          <a:prstGeom prst="rect">
            <a:avLst/>
          </a:prstGeom>
        </p:spPr>
      </p:pic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8036" y="92176"/>
            <a:ext cx="10537867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EGE MAHALLESİ RENKLİ EVLER KİLİT PARKE KAPLAMA ÇALIŞMALARI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14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62" y="1282731"/>
            <a:ext cx="2554343" cy="4537116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932" y="1285679"/>
            <a:ext cx="2540115" cy="4534167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874" y="3389467"/>
            <a:ext cx="3240505" cy="243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011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17310" y="92176"/>
            <a:ext cx="9594425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KARAOVA MAHALLESİ 850 SOKAK KİLİT PARKE ÇALIŞMASI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15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14" y="1354711"/>
            <a:ext cx="5814004" cy="4360503"/>
          </a:xfrm>
          <a:prstGeom prst="rect">
            <a:avLst/>
          </a:prstGeom>
        </p:spPr>
      </p:pic>
      <p:sp>
        <p:nvSpPr>
          <p:cNvPr id="11" name="Metin kutusu 10"/>
          <p:cNvSpPr txBox="1"/>
          <p:nvPr/>
        </p:nvSpPr>
        <p:spPr>
          <a:xfrm>
            <a:off x="7059661" y="1387326"/>
            <a:ext cx="4299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KİLİT PARKE = 1892 M2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BORDÜR = 132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772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17310" y="92176"/>
            <a:ext cx="9594425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KARAOVA MAHALLESİ 850 SOKAK KİLİT PARKE ÇALIŞMASI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16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0" y="1325669"/>
            <a:ext cx="2489935" cy="4501480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339" y="1325669"/>
            <a:ext cx="2534281" cy="4501480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877" y="1872509"/>
            <a:ext cx="6053057" cy="340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463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17310" y="92176"/>
            <a:ext cx="9594425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EGE MAHALLESİ DENİZHAN SOKAK KİLİT PARKE ÇALIŞMASI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17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5775" y="1281501"/>
            <a:ext cx="6068412" cy="4551309"/>
          </a:xfrm>
          <a:prstGeom prst="rect">
            <a:avLst/>
          </a:prstGeom>
        </p:spPr>
      </p:pic>
      <p:sp>
        <p:nvSpPr>
          <p:cNvPr id="13" name="Metin kutusu 12"/>
          <p:cNvSpPr txBox="1"/>
          <p:nvPr/>
        </p:nvSpPr>
        <p:spPr>
          <a:xfrm>
            <a:off x="7332877" y="1373391"/>
            <a:ext cx="4299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KİLİT PARKE = 3693.58 M2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BORDÜR = 579.17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708" y="2013271"/>
            <a:ext cx="2903622" cy="378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95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17310" y="92176"/>
            <a:ext cx="9594425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EGE MAHALLESİ DENİZHAN SOKAK KİLİT PARKE ÇALIŞMASI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18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6" y="1282731"/>
            <a:ext cx="3579229" cy="4570828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678" y="1278543"/>
            <a:ext cx="3522299" cy="4575016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833" y="1288275"/>
            <a:ext cx="3516409" cy="456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197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17310" y="92176"/>
            <a:ext cx="9594425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KADINLAR DENİZİ MAHALLESİ GEDİZ SİTESİ VE ÇEVRESİ KİLİT PARKE ÇALIŞMASI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19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138" y="1286534"/>
            <a:ext cx="3383242" cy="4559973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6"/>
          <a:stretch/>
        </p:blipFill>
        <p:spPr>
          <a:xfrm>
            <a:off x="1496846" y="1280640"/>
            <a:ext cx="5720423" cy="456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855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17310" y="92176"/>
            <a:ext cx="9594425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KADINLAR DENİZİ MAHALLESİ GEDİZ SİTESİ VE ÇEVRESİ KİLİT PARKE ÇALIŞMASI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20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07" y="1279612"/>
            <a:ext cx="3526347" cy="4567925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386" y="1281390"/>
            <a:ext cx="3539889" cy="4566147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530" y="1279612"/>
            <a:ext cx="3337836" cy="456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7056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Resi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834" y="4124127"/>
            <a:ext cx="1831291" cy="1831291"/>
          </a:xfrm>
          <a:prstGeom prst="rect">
            <a:avLst/>
          </a:prstGeom>
        </p:spPr>
      </p:pic>
      <p:cxnSp>
        <p:nvCxnSpPr>
          <p:cNvPr id="8" name="Düz Bağlayıcı 7"/>
          <p:cNvCxnSpPr/>
          <p:nvPr/>
        </p:nvCxnSpPr>
        <p:spPr>
          <a:xfrm>
            <a:off x="1055775" y="1238966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17310" y="92176"/>
            <a:ext cx="9594425" cy="1325563"/>
          </a:xfrm>
        </p:spPr>
        <p:txBody>
          <a:bodyPr>
            <a:normAutofit/>
          </a:bodyPr>
          <a:lstStyle/>
          <a:p>
            <a:pPr algn="ctr"/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TOPLAM İMALAT MİKTARLARI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10390" y="5978843"/>
            <a:ext cx="11752289" cy="8002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100" spc="1000" dirty="0">
                <a:solidFill>
                  <a:schemeClr val="bg1"/>
                </a:solidFill>
                <a:latin typeface="Times New Roman" panose="02020603050405020304" pitchFamily="18" charset="0"/>
                <a:ea typeface="Lato Light" panose="020F0502020204030203" pitchFamily="34" charset="0"/>
                <a:cs typeface="Times New Roman" panose="02020603050405020304" pitchFamily="18" charset="0"/>
              </a:rPr>
              <a:t>KUŞADASI İLÇESİ HACIFEYZULLAH VE DAĞ MAHALLERİ ZEMİN KAPLAMASI İLE ORİENT-GRAND BAAZAR BÖLGESİNİN TURİZM SEZONUNA YETİŞTİRİLMESİ YAPIM İŞİ</a:t>
            </a:r>
          </a:p>
          <a:p>
            <a:pPr algn="ctr"/>
            <a:endParaRPr lang="tr-TR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Düz Bağlayıcı 15"/>
          <p:cNvCxnSpPr/>
          <p:nvPr/>
        </p:nvCxnSpPr>
        <p:spPr>
          <a:xfrm>
            <a:off x="997527" y="5888182"/>
            <a:ext cx="1017801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606158" y="268138"/>
            <a:ext cx="452298" cy="45229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625018" y="1282731"/>
            <a:ext cx="5215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dirty="0"/>
          </a:p>
          <a:p>
            <a:endParaRPr lang="tr-TR" sz="1200" dirty="0"/>
          </a:p>
        </p:txBody>
      </p:sp>
      <p:sp>
        <p:nvSpPr>
          <p:cNvPr id="10" name="Metin kutusu 9"/>
          <p:cNvSpPr txBox="1"/>
          <p:nvPr/>
        </p:nvSpPr>
        <p:spPr>
          <a:xfrm>
            <a:off x="11687785" y="330099"/>
            <a:ext cx="452298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21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9232935" y="2172538"/>
            <a:ext cx="6176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Bordür: 1,762 M</a:t>
            </a: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834" y="1718021"/>
            <a:ext cx="1593751" cy="843360"/>
          </a:xfrm>
          <a:prstGeom prst="rect">
            <a:avLst/>
          </a:prstGeom>
        </p:spPr>
      </p:pic>
      <p:sp>
        <p:nvSpPr>
          <p:cNvPr id="14" name="Dikdörtgen 13"/>
          <p:cNvSpPr/>
          <p:nvPr/>
        </p:nvSpPr>
        <p:spPr>
          <a:xfrm>
            <a:off x="3209389" y="1770369"/>
            <a:ext cx="36300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Doğal Taş Kaplama İmalatı: 3,000 M2</a:t>
            </a:r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249" y="2493961"/>
            <a:ext cx="1425336" cy="1425336"/>
          </a:xfrm>
          <a:prstGeom prst="rect">
            <a:avLst/>
          </a:prstGeom>
        </p:spPr>
      </p:pic>
      <p:sp>
        <p:nvSpPr>
          <p:cNvPr id="17" name="Dikdörtgen 16"/>
          <p:cNvSpPr/>
          <p:nvPr/>
        </p:nvSpPr>
        <p:spPr>
          <a:xfrm>
            <a:off x="3232000" y="2802979"/>
            <a:ext cx="3471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/>
              <a:t>Begonit</a:t>
            </a:r>
            <a:r>
              <a:rPr lang="tr-TR" dirty="0"/>
              <a:t> Kaplama İmalatı: 5,500 M2</a:t>
            </a:r>
          </a:p>
        </p:txBody>
      </p:sp>
      <p:pic>
        <p:nvPicPr>
          <p:cNvPr id="18" name="Resim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862" y="3599127"/>
            <a:ext cx="1096110" cy="1096110"/>
          </a:xfrm>
          <a:prstGeom prst="rect">
            <a:avLst/>
          </a:prstGeom>
        </p:spPr>
      </p:pic>
      <p:sp>
        <p:nvSpPr>
          <p:cNvPr id="19" name="Dikdörtgen 18"/>
          <p:cNvSpPr/>
          <p:nvPr/>
        </p:nvSpPr>
        <p:spPr>
          <a:xfrm>
            <a:off x="3228198" y="3806721"/>
            <a:ext cx="3779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Kilit Parke Kaplama İmalatı: 19,550 m2</a:t>
            </a:r>
          </a:p>
        </p:txBody>
      </p:sp>
      <p:sp>
        <p:nvSpPr>
          <p:cNvPr id="21" name="Dikdörtgen 20"/>
          <p:cNvSpPr/>
          <p:nvPr/>
        </p:nvSpPr>
        <p:spPr>
          <a:xfrm>
            <a:off x="3228198" y="4813641"/>
            <a:ext cx="37085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/>
              <a:t>Colourmix</a:t>
            </a:r>
            <a:r>
              <a:rPr lang="tr-TR" dirty="0"/>
              <a:t> Kaplama İmalatı: 1,920 M2</a:t>
            </a:r>
          </a:p>
        </p:txBody>
      </p:sp>
      <p:pic>
        <p:nvPicPr>
          <p:cNvPr id="22" name="Resim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484" y="1788806"/>
            <a:ext cx="1159296" cy="134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420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2766</TotalTime>
  <Words>996</Words>
  <Application>Microsoft Office PowerPoint</Application>
  <PresentationFormat>Geniş ekran</PresentationFormat>
  <Paragraphs>236</Paragraphs>
  <Slides>22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3" baseType="lpstr">
      <vt:lpstr>Office Theme</vt:lpstr>
      <vt:lpstr>PowerPoint Sunusu</vt:lpstr>
      <vt:lpstr>ÇALIŞMA SAHASI                           MAHAL LİSTESİ </vt:lpstr>
      <vt:lpstr>YOL KAPLAMA CİNSİ</vt:lpstr>
      <vt:lpstr>GRAND ORİENT BAZAAR DOĞAL TAŞ KAPLAMA ÇALIŞMASI</vt:lpstr>
      <vt:lpstr>KIBRIS CADDESİ COLOURMİX KAPLAMA ÇALIŞMASI</vt:lpstr>
      <vt:lpstr>BEGONİT KAPLAMA ÇALIŞMALARI</vt:lpstr>
      <vt:lpstr>BEGONİT KAPLAMA ÇALIŞMALARI</vt:lpstr>
      <vt:lpstr>YAĞMUR SUYU DRENAJ HATTI ÇALIŞMASI</vt:lpstr>
      <vt:lpstr>YAĞMURSUYU ALTYAPI ÇALIŞMALARI</vt:lpstr>
      <vt:lpstr>YAĞMURSUYU ALTYAPI ÇALIŞMALARI</vt:lpstr>
      <vt:lpstr>YAĞMURSUYU ALTYAPI ÇALIŞMALARI</vt:lpstr>
      <vt:lpstr>YAĞMURSUYU ALTYAPI ÇALIŞMALARI</vt:lpstr>
      <vt:lpstr>YAĞMURSUYU ALTYAPI ÇALIŞMALARI</vt:lpstr>
      <vt:lpstr>EGE MAHALLESİ RENKLİ EVLER KİLİT PARKE ÇALIŞMASI</vt:lpstr>
      <vt:lpstr>EGE MAHALLESİ RENKLİ EVLER KİLİT PARKE KAPLAMA ÇALIŞMALARI</vt:lpstr>
      <vt:lpstr>KARAOVA MAHALLESİ 850 SOKAK KİLİT PARKE ÇALIŞMASI</vt:lpstr>
      <vt:lpstr>KARAOVA MAHALLESİ 850 SOKAK KİLİT PARKE ÇALIŞMASI</vt:lpstr>
      <vt:lpstr>EGE MAHALLESİ DENİZHAN SOKAK KİLİT PARKE ÇALIŞMASI</vt:lpstr>
      <vt:lpstr>EGE MAHALLESİ DENİZHAN SOKAK KİLİT PARKE ÇALIŞMASI</vt:lpstr>
      <vt:lpstr>KADINLAR DENİZİ MAHALLESİ GEDİZ SİTESİ VE ÇEVRESİ KİLİT PARKE ÇALIŞMASI</vt:lpstr>
      <vt:lpstr>KADINLAR DENİZİ MAHALLESİ GEDİZ SİTESİ VE ÇEVRESİ KİLİT PARKE ÇALIŞMASI</vt:lpstr>
      <vt:lpstr>TOPLAM İMALAT MİKTARLARI</vt:lpstr>
    </vt:vector>
  </TitlesOfParts>
  <Company>Silentall Unattended Installer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Kullanıcısı</dc:creator>
  <cp:lastModifiedBy>nuremmurat@gmail.com</cp:lastModifiedBy>
  <cp:revision>267</cp:revision>
  <dcterms:created xsi:type="dcterms:W3CDTF">2020-05-08T10:20:23Z</dcterms:created>
  <dcterms:modified xsi:type="dcterms:W3CDTF">2022-09-14T14:24:18Z</dcterms:modified>
</cp:coreProperties>
</file>